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CDD"/>
    <a:srgbClr val="656349"/>
    <a:srgbClr val="321704"/>
    <a:srgbClr val="582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F579-FABF-CB4D-BB53-F7A4B0AA7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50FE8-8CD8-9781-9D21-8D563751E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66949-A507-5609-9391-A18D5D74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1D457-8672-FC7E-8149-61F2104E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2886-1EBE-E59E-95E4-E4A9FE4D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60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9ED8-AC21-D0DE-DF1B-DC1E0D89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3D8B5-3BB8-4FAD-5EB7-63869A542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BA87B-4B4B-87D1-3D9E-80DEAD93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4C2F3-178A-EFAD-901D-E9676F93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67D4-293E-9279-FE7C-4911FAD3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05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E1804-9252-796E-3916-16602274F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15994-DED4-C04C-D8BD-020C86D7B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0FC9F-733C-4D28-9843-EFBFAE9C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0E8E8-D693-CDB7-858B-6820030E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9E012-87F9-2FF9-4FC5-C1CB92EF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090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C14DF-29DF-A3B7-E022-72B27FE4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59" y="247582"/>
            <a:ext cx="11655392" cy="866909"/>
          </a:xfrm>
        </p:spPr>
        <p:txBody>
          <a:bodyPr/>
          <a:lstStyle>
            <a:lvl1pPr>
              <a:defRPr>
                <a:solidFill>
                  <a:srgbClr val="D6D5C9"/>
                </a:solidFill>
                <a:latin typeface="Heading Now Trial 55 Medium" panose="000006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19CCD-1A29-2A29-DE54-01B542BB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059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FA71EC8-7F49-4C85-BAFB-5116BCC7F60E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7817E-2367-907B-10AF-5666443B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3878" y="6356350"/>
            <a:ext cx="5884244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r>
              <a:rPr lang="en-US"/>
              <a:t>Le Chat Noir - Gameplay Features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E8495A-F73C-CEFC-7153-E3C7579A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3251" y="6356350"/>
            <a:ext cx="2743200" cy="365125"/>
          </a:xfrm>
        </p:spPr>
        <p:txBody>
          <a:bodyPr/>
          <a:lstStyle>
            <a:lvl1pPr>
              <a:defRPr>
                <a:solidFill>
                  <a:srgbClr val="B9BAA3"/>
                </a:solidFill>
                <a:latin typeface="Montserrat Light" pitchFamily="2" charset="0"/>
              </a:defRPr>
            </a:lvl1pPr>
          </a:lstStyle>
          <a:p>
            <a:fld id="{8B721EA5-DC33-41D0-B505-90A56285DA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6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C9F-DE47-8C8D-B28D-53188DF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DD0D9-D3AC-E36C-81CB-F5C11F6A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ABB2F-A7C2-E40A-EA86-AD282011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E591-3CC2-01D1-FE80-41CEC444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FA4E7-D037-8D13-A59D-3B3085D0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8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9148-A1B9-CE23-3700-74FB3CAE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1C7B6-AE06-64EF-5EBD-A334AEC32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3CF9-670D-4337-130F-5AC730C5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08AD-E122-DAA4-2871-0657C27B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78F5C-537D-7898-53BB-0D9F7CA4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80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A722-644F-8804-88C2-8322E0B9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AB0B8-5348-7AC8-F5D1-F7CDB63C2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36575-29C7-4325-DB5A-F8A1FDFF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FBA202-549E-EDD6-C673-E2ADD0E2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010EC-6FFE-A0A8-F560-241EDE48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CAEDC-D0A0-0A59-8477-C92C0FD1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6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0192-D1E0-3C95-6FBF-F9B5EF88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E6DAF-E0D3-9A22-EF55-A10239A79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0CB7B-F74D-845E-364C-70F94B802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978A8-4745-CD40-4E8E-DE7E0457D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2AEF3-FED6-1CAF-408C-294BBD5D1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89B98-286C-B3BB-AC00-6780AE28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9F98F-1F49-A8BB-0168-032A028F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92C15-B2B9-0E2F-B0E1-F6A33FCC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90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335F-026E-E9B4-E736-9692070A64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713748"/>
            <a:ext cx="9530320" cy="1325563"/>
          </a:xfrm>
        </p:spPr>
        <p:txBody>
          <a:bodyPr/>
          <a:lstStyle>
            <a:lvl1pPr>
              <a:defRPr>
                <a:solidFill>
                  <a:srgbClr val="C1DCDD"/>
                </a:solidFill>
                <a:latin typeface="Futura Hv BT" panose="020B0702020204020204" pitchFamily="34" charset="0"/>
              </a:defRPr>
            </a:lvl1pPr>
          </a:lstStyle>
          <a:p>
            <a:r>
              <a:rPr lang="en-GB" dirty="0"/>
              <a:t>CLICK TO EDIT MASTER TITLE</a:t>
            </a: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7A274-9561-3797-99CF-9D58C303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85CBD-54DE-5983-AEE4-2BBE14E1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6E4C5-DEF5-0CF8-4CDF-F74507F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F78BEF2-88C5-A6B0-9571-79D874FAE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19FA330-4402-D5B2-87A8-82AC1995B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4C52230-9AB5-9F16-6F3E-BA7480366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1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4DD45-5569-082A-CDE4-7BF376AB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D8628-726B-9768-63EC-23CD4468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D7348-FA45-CEE9-1062-E316D2CA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0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035A-C678-4291-C4A5-5F701953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51B0-C9D9-9769-370F-4F5065649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A09F8-7BE2-358A-D4D3-287CB43B7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07177-0DB5-280B-AEFD-E72A148B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70FBF-7084-6425-2CAC-31CC25D4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D3DDE-3B6F-2151-8C33-03A8AE73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51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D241-70A4-2BAD-0509-CA325E22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FA7D3-1257-2E8C-1057-C125133CE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C577E-154F-CB1E-BF9C-AC11178A7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37227-5803-BE1D-2FE3-EC2BB565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F1B32-BA2A-7D4A-1041-9B166317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2ECC9-1FB9-8056-6669-F41ACCB3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48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84E16-3EDE-3840-9C89-84489A7C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6FA6D-E257-B53E-5358-CF73BFA96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F84D9-8FFD-1F5D-EB60-1152ECAA9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CA13B-68A0-4961-BC6D-4B6DBF168A46}" type="datetimeFigureOut">
              <a:rPr lang="fr-FR" smtClean="0"/>
              <a:t>20/02/2023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C911D-9AA6-14FB-C5BD-CB1E0C0BC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90367-B668-4BAE-3A9D-1293C83A0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F1C2-814D-4F63-9520-DF766F7BFDCB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AB4A3-6C88-E945-89D2-81E6D112B7D0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580F2BA-5EAB-D0CE-740B-A39A695F4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987737" y="-553027"/>
            <a:ext cx="16551275" cy="175506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C420C17-A0C1-4323-9D98-F2642CCEC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E7C2E8E-8743-76B6-7729-9BB8EAC20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17/06/relationships/model3d" Target="../media/model3d1.glb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CCEB8D-5F2A-5579-10D0-56A06A87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2202998" y="-376059"/>
            <a:ext cx="17195703" cy="77345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DB87B-A042-D8F6-5961-CB0213D7630D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151086-E526-00B4-A326-354844F4D38A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34E73B-7FE5-A951-8E3D-E8E693E538AC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AFF147-0357-EDB4-A9D1-6F67731621EC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DD330-CAC3-A6B0-1BEF-374620C22042}"/>
              </a:ext>
            </a:extLst>
          </p:cNvPr>
          <p:cNvSpPr txBox="1">
            <a:spLocks/>
          </p:cNvSpPr>
          <p:nvPr/>
        </p:nvSpPr>
        <p:spPr>
          <a:xfrm>
            <a:off x="313219" y="1916841"/>
            <a:ext cx="11190972" cy="30243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chemeClr val="tx1">
                  <a:lumMod val="75000"/>
                  <a:lumOff val="25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13" y="1869620"/>
            <a:ext cx="11190972" cy="3024313"/>
          </a:xfrm>
        </p:spPr>
        <p:txBody>
          <a:bodyPr anchor="ctr"/>
          <a:lstStyle/>
          <a:p>
            <a:r>
              <a:rPr lang="fr-FR" sz="16600" dirty="0">
                <a:solidFill>
                  <a:srgbClr val="B9BAA3"/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188576-6C56-D4A0-E04A-9D6B74CF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7B7723-25D8-4EFC-9544-7260E00B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A9BE01B-B9CF-C40C-0463-2D4EA85A1A9E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49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B9BAA3"/>
                </a:solidFill>
              </a:rPr>
              <a:t>Pilier de Danseuses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3171-3910-3D1D-A448-40D1FF39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656349"/>
                </a:solidFill>
              </a:rPr>
              <a:t>Explication &amp; Documentation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5A3554-9896-19DC-248B-99AD7EDA81F2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B7212F-C874-8FF4-47E4-382670BB0798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6CB8F6C-7E18-E068-AADC-7CF2DB8768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688348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2342926" y="2508463"/>
            <a:ext cx="4165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Composants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Tableau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avec silhouette de 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3</a:t>
            </a:r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danseuse</a:t>
            </a:r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sur un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podium</a:t>
            </a:r>
            <a:endParaRPr lang="fr-FR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3 figurines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danseuse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posés sur 3 piliers devant le tableau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Lumière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projetée sur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chacune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des danseuses.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9E0D1-22EE-95BC-43D7-3A7BD1237203}"/>
              </a:ext>
            </a:extLst>
          </p:cNvPr>
          <p:cNvGrpSpPr/>
          <p:nvPr/>
        </p:nvGrpSpPr>
        <p:grpSpPr>
          <a:xfrm>
            <a:off x="6954750" y="1312961"/>
            <a:ext cx="3168694" cy="4232077"/>
            <a:chOff x="6992850" y="1167803"/>
            <a:chExt cx="3168694" cy="42320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CD7E71-FF42-3A2D-3EF6-06AFD32CE8F3}"/>
                </a:ext>
              </a:extLst>
            </p:cNvPr>
            <p:cNvSpPr/>
            <p:nvPr/>
          </p:nvSpPr>
          <p:spPr>
            <a:xfrm>
              <a:off x="6992850" y="1167803"/>
              <a:ext cx="3168694" cy="214081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4">
                  <a:lumMod val="50000"/>
                  <a:alpha val="7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8" name="Picture 4" descr="White winners podium Royalty Free Vector Image">
              <a:extLst>
                <a:ext uri="{FF2B5EF4-FFF2-40B4-BE49-F238E27FC236}">
                  <a16:creationId xmlns:a16="http://schemas.microsoft.com/office/drawing/2014/main" id="{DF500362-8512-1522-C7A2-4FAF291407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8200" y1="44907" x2="18200" y2="44907"/>
                          <a14:foregroundMark x1="14200" y1="43796" x2="14200" y2="43796"/>
                          <a14:foregroundMark x1="12400" y1="43981" x2="14700" y2="56111"/>
                          <a14:foregroundMark x1="14700" y1="56111" x2="18900" y2="57222"/>
                          <a14:foregroundMark x1="80600" y1="58333" x2="87500" y2="50741"/>
                          <a14:foregroundMark x1="87500" y1="50741" x2="82600" y2="48981"/>
                          <a14:foregroundMark x1="67800" y1="50093" x2="67400" y2="49630"/>
                          <a14:foregroundMark x1="56400" y1="40093" x2="56400" y2="40093"/>
                          <a14:foregroundMark x1="56600" y1="40648" x2="56600" y2="40648"/>
                          <a14:foregroundMark x1="56700" y1="41019" x2="56700" y2="41019"/>
                          <a14:foregroundMark x1="56700" y1="41019" x2="56400" y2="40833"/>
                          <a14:foregroundMark x1="56400" y1="40833" x2="57000" y2="41204"/>
                          <a14:foregroundMark x1="54900" y1="39444" x2="58800" y2="43519"/>
                          <a14:foregroundMark x1="54800" y1="38981" x2="61800" y2="45741"/>
                          <a14:foregroundMark x1="56000" y1="39537" x2="63900" y2="47870"/>
                          <a14:foregroundMark x1="56700" y1="39074" x2="57300" y2="42870"/>
                          <a14:foregroundMark x1="68300" y1="48796" x2="67700" y2="4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73" b="35489"/>
            <a:stretch/>
          </p:blipFill>
          <p:spPr bwMode="auto">
            <a:xfrm>
              <a:off x="7733423" y="2561920"/>
              <a:ext cx="1641947" cy="62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A stone and wood pedestal">
                  <a:extLst>
                    <a:ext uri="{FF2B5EF4-FFF2-40B4-BE49-F238E27FC236}">
                      <a16:creationId xmlns:a16="http://schemas.microsoft.com/office/drawing/2014/main" id="{5894FC7D-7DE0-EE4B-B2C4-225D3CDBAB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7307317"/>
                    </p:ext>
                  </p:extLst>
                </p:nvPr>
              </p:nvGraphicFramePr>
              <p:xfrm>
                <a:off x="7467645" y="3926216"/>
                <a:ext cx="650543" cy="122714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650543" cy="1227144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423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A stone and wood pedestal">
                  <a:extLst>
                    <a:ext uri="{FF2B5EF4-FFF2-40B4-BE49-F238E27FC236}">
                      <a16:creationId xmlns:a16="http://schemas.microsoft.com/office/drawing/2014/main" id="{5894FC7D-7DE0-EE4B-B2C4-225D3CDBAB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9545" y="4071374"/>
                  <a:ext cx="650543" cy="1227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00904955-D93B-BDBF-B7AC-44CE5B8F6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91442331"/>
                    </p:ext>
                  </p:extLst>
                </p:nvPr>
              </p:nvGraphicFramePr>
              <p:xfrm>
                <a:off x="8126218" y="3801302"/>
                <a:ext cx="789447" cy="1489159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789447" cy="1489159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289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00904955-D93B-BDBF-B7AC-44CE5B8F6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88118" y="3946460"/>
                  <a:ext cx="789447" cy="148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1BB72D4-9ED7-FB38-688C-2485747059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1717236"/>
                    </p:ext>
                  </p:extLst>
                </p:nvPr>
              </p:nvGraphicFramePr>
              <p:xfrm>
                <a:off x="8923695" y="3688938"/>
                <a:ext cx="907020" cy="1710942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907020" cy="1710942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87160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1BB72D4-9ED7-FB38-688C-2485747059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85595" y="3834096"/>
                  <a:ext cx="907020" cy="171094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7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5E7B6459-8AFB-5A14-C87B-6992ACA01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44"/>
            <a:stretch/>
          </p:blipFill>
          <p:spPr bwMode="auto">
            <a:xfrm>
              <a:off x="8843785" y="2187712"/>
              <a:ext cx="358775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56B1CB11-35EA-97BE-4184-1CDDD5C58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r="32763"/>
            <a:stretch/>
          </p:blipFill>
          <p:spPr bwMode="auto">
            <a:xfrm>
              <a:off x="8312080" y="1975464"/>
              <a:ext cx="414526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0E783CA6-B362-C167-2252-80E3E2F04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44"/>
            <a:stretch/>
          </p:blipFill>
          <p:spPr bwMode="auto">
            <a:xfrm>
              <a:off x="7879446" y="2095246"/>
              <a:ext cx="358775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8B3E12-945B-CDB5-2C70-76775FD43671}"/>
                </a:ext>
              </a:extLst>
            </p:cNvPr>
            <p:cNvSpPr/>
            <p:nvPr/>
          </p:nvSpPr>
          <p:spPr>
            <a:xfrm>
              <a:off x="9015940" y="3677194"/>
              <a:ext cx="718859" cy="88580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3AD00E72-809E-820F-1F35-6D826819ACEE}"/>
                </a:ext>
              </a:extLst>
            </p:cNvPr>
            <p:cNvSpPr/>
            <p:nvPr/>
          </p:nvSpPr>
          <p:spPr>
            <a:xfrm>
              <a:off x="8278346" y="3801302"/>
              <a:ext cx="448260" cy="76354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7BD3CAA0-D916-1213-87B0-12B5F5330087}"/>
                </a:ext>
              </a:extLst>
            </p:cNvPr>
            <p:cNvSpPr/>
            <p:nvPr/>
          </p:nvSpPr>
          <p:spPr>
            <a:xfrm>
              <a:off x="7531739" y="3928110"/>
              <a:ext cx="426533" cy="45719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0B66FBA5-386D-A074-FAD5-3A4B61F6A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6" r="30781"/>
            <a:stretch/>
          </p:blipFill>
          <p:spPr bwMode="auto">
            <a:xfrm>
              <a:off x="7531739" y="3431606"/>
              <a:ext cx="358712" cy="546921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95E3EB48-C37A-5F52-39BE-6BE8ABC1F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0" r="69329"/>
            <a:stretch/>
          </p:blipFill>
          <p:spPr bwMode="auto">
            <a:xfrm>
              <a:off x="8312081" y="3308622"/>
              <a:ext cx="318340" cy="546921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30B21B03-2599-855F-CC88-05A9FED0B7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1" r="1023" b="-22600"/>
            <a:stretch/>
          </p:blipFill>
          <p:spPr bwMode="auto">
            <a:xfrm>
              <a:off x="9208939" y="3207131"/>
              <a:ext cx="290092" cy="670525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2E7E97-5B24-5809-A4F0-7219F3B82489}"/>
                </a:ext>
              </a:extLst>
            </p:cNvPr>
            <p:cNvSpPr/>
            <p:nvPr/>
          </p:nvSpPr>
          <p:spPr>
            <a:xfrm>
              <a:off x="8705221" y="2207329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56FFF2-393C-D803-0D81-2A1461954C32}"/>
                </a:ext>
              </a:extLst>
            </p:cNvPr>
            <p:cNvSpPr/>
            <p:nvPr/>
          </p:nvSpPr>
          <p:spPr>
            <a:xfrm>
              <a:off x="8230014" y="2006930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FD9350-5974-A036-5EFF-A1432DEA2A5D}"/>
                </a:ext>
              </a:extLst>
            </p:cNvPr>
            <p:cNvSpPr/>
            <p:nvPr/>
          </p:nvSpPr>
          <p:spPr>
            <a:xfrm>
              <a:off x="7793806" y="2122863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3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C7FB492-D531-4401-16D3-BC824DAC4C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619396"/>
            <a:ext cx="16551275" cy="1755061"/>
          </a:xfrm>
          <a:prstGeom prst="rect">
            <a:avLst/>
          </a:prstGeom>
        </p:spPr>
      </p:pic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E3996FC4-09C6-0AD8-C842-9F1CE2D20B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2525588" y="2983597"/>
            <a:ext cx="2944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 : </a:t>
            </a:r>
          </a:p>
          <a:p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Les 3 danseuses chacune posées sur un pilier différent.</a:t>
            </a:r>
          </a:p>
          <a:p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Chaque danseuses à une position du corps différentes.</a:t>
            </a:r>
          </a:p>
          <a:p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5CFCE9-D3EB-B04C-EF35-6CE3C36641DF}"/>
              </a:ext>
            </a:extLst>
          </p:cNvPr>
          <p:cNvGrpSpPr/>
          <p:nvPr/>
        </p:nvGrpSpPr>
        <p:grpSpPr>
          <a:xfrm>
            <a:off x="5513270" y="1477311"/>
            <a:ext cx="4712392" cy="4454261"/>
            <a:chOff x="6191332" y="1125392"/>
            <a:chExt cx="4712392" cy="445426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A stone and wood pedestal">
                  <a:extLst>
                    <a:ext uri="{FF2B5EF4-FFF2-40B4-BE49-F238E27FC236}">
                      <a16:creationId xmlns:a16="http://schemas.microsoft.com/office/drawing/2014/main" id="{5894FC7D-7DE0-EE4B-B2C4-225D3CDBAB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19096405"/>
                    </p:ext>
                  </p:extLst>
                </p:nvPr>
              </p:nvGraphicFramePr>
              <p:xfrm>
                <a:off x="6191332" y="2468976"/>
                <a:ext cx="1294284" cy="244145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94284" cy="2441457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67071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A stone and wood pedestal">
                  <a:extLst>
                    <a:ext uri="{FF2B5EF4-FFF2-40B4-BE49-F238E27FC236}">
                      <a16:creationId xmlns:a16="http://schemas.microsoft.com/office/drawing/2014/main" id="{5894FC7D-7DE0-EE4B-B2C4-225D3CDBABD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13270" y="2820895"/>
                  <a:ext cx="1294284" cy="2441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00904955-D93B-BDBF-B7AC-44CE5B8F68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51908499"/>
                    </p:ext>
                  </p:extLst>
                </p:nvPr>
              </p:nvGraphicFramePr>
              <p:xfrm>
                <a:off x="7495595" y="2330713"/>
                <a:ext cx="1570639" cy="2962746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570639" cy="2962746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24095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00904955-D93B-BDBF-B7AC-44CE5B8F68F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17533" y="2682632"/>
                  <a:ext cx="1570639" cy="2962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1BB72D4-9ED7-FB38-688C-24857470597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49482026"/>
                    </p:ext>
                  </p:extLst>
                </p:nvPr>
              </p:nvGraphicFramePr>
              <p:xfrm>
                <a:off x="9099168" y="2175659"/>
                <a:ext cx="1804556" cy="340399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804556" cy="3403994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372363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1BB72D4-9ED7-FB38-688C-24857470597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1106" y="2527578"/>
                  <a:ext cx="1804556" cy="34039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8B3E12-945B-CDB5-2C70-76775FD43671}"/>
                </a:ext>
              </a:extLst>
            </p:cNvPr>
            <p:cNvSpPr/>
            <p:nvPr/>
          </p:nvSpPr>
          <p:spPr>
            <a:xfrm>
              <a:off x="9279576" y="2202296"/>
              <a:ext cx="1430201" cy="152138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3AD00E72-809E-820F-1F35-6D826819ACEE}"/>
                </a:ext>
              </a:extLst>
            </p:cNvPr>
            <p:cNvSpPr/>
            <p:nvPr/>
          </p:nvSpPr>
          <p:spPr>
            <a:xfrm>
              <a:off x="7784009" y="2317453"/>
              <a:ext cx="891833" cy="131140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7BD3CAA0-D916-1213-87B0-12B5F5330087}"/>
                </a:ext>
              </a:extLst>
            </p:cNvPr>
            <p:cNvSpPr/>
            <p:nvPr/>
          </p:nvSpPr>
          <p:spPr>
            <a:xfrm>
              <a:off x="6414171" y="2494627"/>
              <a:ext cx="848606" cy="78524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0B66FBA5-386D-A074-FAD5-3A4B61F6A5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6" r="30781"/>
            <a:stretch/>
          </p:blipFill>
          <p:spPr bwMode="auto">
            <a:xfrm>
              <a:off x="6461627" y="1602505"/>
              <a:ext cx="647235" cy="986826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95E3EB48-C37A-5F52-39BE-6BE8ABC1F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0" r="69329"/>
            <a:stretch/>
          </p:blipFill>
          <p:spPr bwMode="auto">
            <a:xfrm>
              <a:off x="7873777" y="1355831"/>
              <a:ext cx="633351" cy="1088123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30B21B03-2599-855F-CC88-05A9FED0B7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1" r="1023" b="-22600"/>
            <a:stretch/>
          </p:blipFill>
          <p:spPr bwMode="auto">
            <a:xfrm>
              <a:off x="9684771" y="1125392"/>
              <a:ext cx="633350" cy="1463939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11F37187-D437-DD44-F40F-6176A4F3BF6D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8A45C45-CA02-D631-03E1-C11C5ED8BCB0}"/>
              </a:ext>
            </a:extLst>
          </p:cNvPr>
          <p:cNvSpPr/>
          <p:nvPr/>
        </p:nvSpPr>
        <p:spPr>
          <a:xfrm rot="20075472">
            <a:off x="9298624" y="-2977159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84A6E9-1DA7-5064-A58B-02DCCCC0DACE}"/>
              </a:ext>
            </a:extLst>
          </p:cNvPr>
          <p:cNvSpPr txBox="1">
            <a:spLocks/>
          </p:cNvSpPr>
          <p:nvPr/>
        </p:nvSpPr>
        <p:spPr>
          <a:xfrm>
            <a:off x="1189351" y="1078418"/>
            <a:ext cx="11655392" cy="1151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dirty="0">
                <a:solidFill>
                  <a:srgbClr val="B9BAA3"/>
                </a:solidFill>
                <a:latin typeface="Futura Lt BT" panose="020B0402020204020303" pitchFamily="34" charset="0"/>
              </a:rPr>
              <a:t>DANSEUSES &amp; PILIERS</a:t>
            </a:r>
          </a:p>
        </p:txBody>
      </p:sp>
      <p:pic>
        <p:nvPicPr>
          <p:cNvPr id="15" name="Picture 1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074BD74-2CC0-AD7C-CF2F-48C1CD4396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2E55FD4-1DB3-DBFE-F121-8088E3379C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7" name="Picture 1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65E38E3-04C6-88B5-19A0-FAA6D034CE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1F9DD6F-8BCB-D513-205F-DF9AF3B258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6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17FD2E2-3F22-5748-E235-8F812887C922}"/>
              </a:ext>
            </a:extLst>
          </p:cNvPr>
          <p:cNvSpPr txBox="1">
            <a:spLocks/>
          </p:cNvSpPr>
          <p:nvPr/>
        </p:nvSpPr>
        <p:spPr>
          <a:xfrm>
            <a:off x="1207362" y="1071954"/>
            <a:ext cx="11655392" cy="1151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dirty="0">
                <a:solidFill>
                  <a:srgbClr val="B9BAA3"/>
                </a:solidFill>
                <a:latin typeface="Futura Lt BT" panose="020B0402020204020303" pitchFamily="34" charset="0"/>
              </a:rPr>
              <a:t>TABLEAU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2319391" y="2869925"/>
            <a:ext cx="320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 : </a:t>
            </a:r>
          </a:p>
          <a:p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Podium en avant plan sur lequel on peut voir silhouette de danseuses.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436957-2D4E-5591-AED1-526A87E60E6A}"/>
              </a:ext>
            </a:extLst>
          </p:cNvPr>
          <p:cNvGrpSpPr/>
          <p:nvPr/>
        </p:nvGrpSpPr>
        <p:grpSpPr>
          <a:xfrm>
            <a:off x="5899570" y="1769431"/>
            <a:ext cx="4912760" cy="3319137"/>
            <a:chOff x="6581742" y="1769431"/>
            <a:chExt cx="4912760" cy="33191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C06822-663F-B29A-420A-41CBCEDC91F5}"/>
                </a:ext>
              </a:extLst>
            </p:cNvPr>
            <p:cNvGrpSpPr/>
            <p:nvPr/>
          </p:nvGrpSpPr>
          <p:grpSpPr>
            <a:xfrm>
              <a:off x="6581742" y="1769431"/>
              <a:ext cx="4912760" cy="3319137"/>
              <a:chOff x="6992850" y="1167803"/>
              <a:chExt cx="3168694" cy="214081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EF3472E-DBA3-44CD-FB0B-2A12987D9D6D}"/>
                  </a:ext>
                </a:extLst>
              </p:cNvPr>
              <p:cNvSpPr/>
              <p:nvPr/>
            </p:nvSpPr>
            <p:spPr>
              <a:xfrm>
                <a:off x="6992850" y="1167803"/>
                <a:ext cx="3168694" cy="2140819"/>
              </a:xfrm>
              <a:prstGeom prst="rect">
                <a:avLst/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>
                <a:glow rad="101600">
                  <a:schemeClr val="accent4">
                    <a:lumMod val="50000"/>
                    <a:alpha val="7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" name="Picture 4" descr="White winners podium Royalty Free Vector Image">
                <a:extLst>
                  <a:ext uri="{FF2B5EF4-FFF2-40B4-BE49-F238E27FC236}">
                    <a16:creationId xmlns:a16="http://schemas.microsoft.com/office/drawing/2014/main" id="{15BDCEC6-AE96-8D12-325D-CD15E5D1C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18200" y1="44907" x2="18200" y2="44907"/>
                            <a14:foregroundMark x1="14200" y1="43796" x2="14200" y2="43796"/>
                            <a14:foregroundMark x1="12400" y1="43981" x2="14700" y2="56111"/>
                            <a14:foregroundMark x1="14700" y1="56111" x2="18900" y2="57222"/>
                            <a14:foregroundMark x1="80600" y1="58333" x2="87500" y2="50741"/>
                            <a14:foregroundMark x1="87500" y1="50741" x2="82600" y2="48981"/>
                            <a14:foregroundMark x1="67800" y1="50093" x2="67400" y2="49630"/>
                            <a14:foregroundMark x1="56400" y1="40093" x2="56400" y2="40093"/>
                            <a14:foregroundMark x1="56600" y1="40648" x2="56600" y2="40648"/>
                            <a14:foregroundMark x1="56700" y1="41019" x2="56700" y2="41019"/>
                            <a14:foregroundMark x1="56700" y1="41019" x2="56400" y2="40833"/>
                            <a14:foregroundMark x1="56400" y1="40833" x2="57000" y2="41204"/>
                            <a14:foregroundMark x1="54900" y1="39444" x2="58800" y2="43519"/>
                            <a14:foregroundMark x1="54800" y1="38981" x2="61800" y2="45741"/>
                            <a14:foregroundMark x1="56000" y1="39537" x2="63900" y2="47870"/>
                            <a14:foregroundMark x1="56700" y1="39074" x2="57300" y2="42870"/>
                            <a14:foregroundMark x1="68300" y1="48796" x2="67700" y2="48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373" b="35489"/>
              <a:stretch/>
            </p:blipFill>
            <p:spPr bwMode="auto">
              <a:xfrm>
                <a:off x="7733423" y="2561920"/>
                <a:ext cx="1641947" cy="623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anseur Vectoriel Gratuit - (9 381 téléchargements gratuits)">
                <a:extLst>
                  <a:ext uri="{FF2B5EF4-FFF2-40B4-BE49-F238E27FC236}">
                    <a16:creationId xmlns:a16="http://schemas.microsoft.com/office/drawing/2014/main" id="{4DE497D5-0CDA-8526-C181-220B2CDEA8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1683" l="6786" r="93214">
                            <a14:foregroundMark x1="17500" y1="43238" x2="17500" y2="43238"/>
                            <a14:foregroundMark x1="6786" y1="46730" x2="6786" y2="46730"/>
                            <a14:foregroundMark x1="53000" y1="8063" x2="53000" y2="8063"/>
                            <a14:foregroundMark x1="48643" y1="91111" x2="48643" y2="91111"/>
                            <a14:foregroundMark x1="58536" y1="91683" x2="58536" y2="91683"/>
                            <a14:foregroundMark x1="85429" y1="36889" x2="85429" y2="36889"/>
                            <a14:foregroundMark x1="93214" y1="62857" x2="93214" y2="628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44"/>
              <a:stretch/>
            </p:blipFill>
            <p:spPr bwMode="auto">
              <a:xfrm>
                <a:off x="8843785" y="2187712"/>
                <a:ext cx="358775" cy="711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Danseur Vectoriel Gratuit - (9 381 téléchargements gratuits)">
                <a:extLst>
                  <a:ext uri="{FF2B5EF4-FFF2-40B4-BE49-F238E27FC236}">
                    <a16:creationId xmlns:a16="http://schemas.microsoft.com/office/drawing/2014/main" id="{19791C7D-0E17-EF90-FE28-37A4EA8C88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1683" l="6786" r="93214">
                            <a14:foregroundMark x1="17500" y1="43238" x2="17500" y2="43238"/>
                            <a14:foregroundMark x1="6786" y1="46730" x2="6786" y2="46730"/>
                            <a14:foregroundMark x1="53000" y1="8063" x2="53000" y2="8063"/>
                            <a14:foregroundMark x1="48643" y1="91111" x2="48643" y2="91111"/>
                            <a14:foregroundMark x1="58536" y1="91683" x2="58536" y2="91683"/>
                            <a14:foregroundMark x1="85429" y1="36889" x2="85429" y2="36889"/>
                            <a14:foregroundMark x1="93214" y1="62857" x2="93214" y2="628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r="32763"/>
              <a:stretch/>
            </p:blipFill>
            <p:spPr bwMode="auto">
              <a:xfrm>
                <a:off x="8312080" y="1975464"/>
                <a:ext cx="414526" cy="711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Danseur Vectoriel Gratuit - (9 381 téléchargements gratuits)">
                <a:extLst>
                  <a:ext uri="{FF2B5EF4-FFF2-40B4-BE49-F238E27FC236}">
                    <a16:creationId xmlns:a16="http://schemas.microsoft.com/office/drawing/2014/main" id="{2E7B55F6-6428-FE0F-20E2-A5D92529EE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1683" l="6786" r="93214">
                            <a14:foregroundMark x1="17500" y1="43238" x2="17500" y2="43238"/>
                            <a14:foregroundMark x1="6786" y1="46730" x2="6786" y2="46730"/>
                            <a14:foregroundMark x1="53000" y1="8063" x2="53000" y2="8063"/>
                            <a14:foregroundMark x1="48643" y1="91111" x2="48643" y2="91111"/>
                            <a14:foregroundMark x1="58536" y1="91683" x2="58536" y2="91683"/>
                            <a14:foregroundMark x1="85429" y1="36889" x2="85429" y2="36889"/>
                            <a14:foregroundMark x1="93214" y1="62857" x2="93214" y2="628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644"/>
              <a:stretch/>
            </p:blipFill>
            <p:spPr bwMode="auto">
              <a:xfrm>
                <a:off x="7879446" y="2095246"/>
                <a:ext cx="358775" cy="7116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AEAA2E-1270-CD72-41C8-B826F2B439AF}"/>
                </a:ext>
              </a:extLst>
            </p:cNvPr>
            <p:cNvSpPr/>
            <p:nvPr/>
          </p:nvSpPr>
          <p:spPr>
            <a:xfrm>
              <a:off x="9240675" y="3416045"/>
              <a:ext cx="977778" cy="971772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8767D5-68A6-FFDA-7AB1-D765CAA78003}"/>
                </a:ext>
              </a:extLst>
            </p:cNvPr>
            <p:cNvSpPr/>
            <p:nvPr/>
          </p:nvSpPr>
          <p:spPr>
            <a:xfrm>
              <a:off x="8512572" y="3098482"/>
              <a:ext cx="977778" cy="971772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B5D31BE-7B2F-D808-F234-C18AED9260B0}"/>
                </a:ext>
              </a:extLst>
            </p:cNvPr>
            <p:cNvSpPr/>
            <p:nvPr/>
          </p:nvSpPr>
          <p:spPr>
            <a:xfrm>
              <a:off x="7810972" y="3283487"/>
              <a:ext cx="977778" cy="971772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8DAF3544-F041-5B4D-2E65-212E110E64F2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C284F60-AC8E-F498-9EF3-C1AF6204BAC7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4C6F11D-70BD-C5F7-32A9-B4A6347684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2E97D49-5309-F728-D290-78B456873C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6F1338E-F9D9-2036-035C-2D97C4FE6CE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ADB9DF6C-E957-2DF0-B7CF-0DD34FAA28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5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17FD2E2-3F22-5748-E235-8F812887C922}"/>
              </a:ext>
            </a:extLst>
          </p:cNvPr>
          <p:cNvSpPr txBox="1">
            <a:spLocks/>
          </p:cNvSpPr>
          <p:nvPr/>
        </p:nvSpPr>
        <p:spPr>
          <a:xfrm>
            <a:off x="1203933" y="1045944"/>
            <a:ext cx="11655392" cy="1151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D6D5C9"/>
                </a:solidFill>
                <a:latin typeface="Heading Now Trial 55 Medium" panose="000006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br>
              <a:rPr lang="en-US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dirty="0">
                <a:solidFill>
                  <a:srgbClr val="B9BAA3"/>
                </a:solidFill>
                <a:latin typeface="Futura Lt BT" panose="020B0402020204020303" pitchFamily="34" charset="0"/>
              </a:rPr>
              <a:t>PILIER DE DANSEUSES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6CC6D-7AB9-4685-C99B-7023F081B893}"/>
              </a:ext>
            </a:extLst>
          </p:cNvPr>
          <p:cNvSpPr txBox="1"/>
          <p:nvPr/>
        </p:nvSpPr>
        <p:spPr>
          <a:xfrm>
            <a:off x="2416241" y="2498194"/>
            <a:ext cx="3969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Solution : </a:t>
            </a:r>
          </a:p>
          <a:p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Déduire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que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position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des danseuses au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classement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et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hauteur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du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podium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correspond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à quelle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position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elles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auront sur les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piliers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. </a:t>
            </a:r>
          </a:p>
          <a:p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Replacer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les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danseuses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dans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l’ordre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.</a:t>
            </a:r>
          </a:p>
          <a:p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Soit tableau qui brule, soit tableau qui tombe. (au plus pratique)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621213-BB76-868A-ECB9-71A1B1052C4F}"/>
              </a:ext>
            </a:extLst>
          </p:cNvPr>
          <p:cNvGrpSpPr/>
          <p:nvPr/>
        </p:nvGrpSpPr>
        <p:grpSpPr>
          <a:xfrm>
            <a:off x="6739529" y="1529423"/>
            <a:ext cx="3168694" cy="4232077"/>
            <a:chOff x="6992850" y="1167803"/>
            <a:chExt cx="3168694" cy="42320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F9D012-15A3-E169-1705-2B0802B8A55E}"/>
                </a:ext>
              </a:extLst>
            </p:cNvPr>
            <p:cNvSpPr/>
            <p:nvPr/>
          </p:nvSpPr>
          <p:spPr>
            <a:xfrm>
              <a:off x="6992850" y="1167803"/>
              <a:ext cx="3168694" cy="2140819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4">
                  <a:lumMod val="50000"/>
                  <a:alpha val="7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White winners podium Royalty Free Vector Image">
              <a:extLst>
                <a:ext uri="{FF2B5EF4-FFF2-40B4-BE49-F238E27FC236}">
                  <a16:creationId xmlns:a16="http://schemas.microsoft.com/office/drawing/2014/main" id="{F315A0AE-7418-1B69-9483-32054E9B71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8200" y1="44907" x2="18200" y2="44907"/>
                          <a14:foregroundMark x1="14200" y1="43796" x2="14200" y2="43796"/>
                          <a14:foregroundMark x1="12400" y1="43981" x2="14700" y2="56111"/>
                          <a14:foregroundMark x1="14700" y1="56111" x2="18900" y2="57222"/>
                          <a14:foregroundMark x1="80600" y1="58333" x2="87500" y2="50741"/>
                          <a14:foregroundMark x1="87500" y1="50741" x2="82600" y2="48981"/>
                          <a14:foregroundMark x1="67800" y1="50093" x2="67400" y2="49630"/>
                          <a14:foregroundMark x1="56400" y1="40093" x2="56400" y2="40093"/>
                          <a14:foregroundMark x1="56600" y1="40648" x2="56600" y2="40648"/>
                          <a14:foregroundMark x1="56700" y1="41019" x2="56700" y2="41019"/>
                          <a14:foregroundMark x1="56700" y1="41019" x2="56400" y2="40833"/>
                          <a14:foregroundMark x1="56400" y1="40833" x2="57000" y2="41204"/>
                          <a14:foregroundMark x1="54900" y1="39444" x2="58800" y2="43519"/>
                          <a14:foregroundMark x1="54800" y1="38981" x2="61800" y2="45741"/>
                          <a14:foregroundMark x1="56000" y1="39537" x2="63900" y2="47870"/>
                          <a14:foregroundMark x1="56700" y1="39074" x2="57300" y2="42870"/>
                          <a14:foregroundMark x1="68300" y1="48796" x2="67700" y2="4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73" b="35489"/>
            <a:stretch/>
          </p:blipFill>
          <p:spPr bwMode="auto">
            <a:xfrm>
              <a:off x="7733423" y="2561920"/>
              <a:ext cx="1641947" cy="62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90130D63-C2B1-D5B8-0190-7373F5B0B87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3898066"/>
                    </p:ext>
                  </p:extLst>
                </p:nvPr>
              </p:nvGraphicFramePr>
              <p:xfrm>
                <a:off x="7467645" y="3926216"/>
                <a:ext cx="650543" cy="122714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650543" cy="1227144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3423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" name="3D Model 8" descr="A stone and wood pedestal">
                  <a:extLst>
                    <a:ext uri="{FF2B5EF4-FFF2-40B4-BE49-F238E27FC236}">
                      <a16:creationId xmlns:a16="http://schemas.microsoft.com/office/drawing/2014/main" id="{90130D63-C2B1-D5B8-0190-7373F5B0B87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14324" y="4287836"/>
                  <a:ext cx="650543" cy="1227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0550129-F06E-C059-A2B3-B0105FECB49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178203"/>
                    </p:ext>
                  </p:extLst>
                </p:nvPr>
              </p:nvGraphicFramePr>
              <p:xfrm>
                <a:off x="8126218" y="3801302"/>
                <a:ext cx="789447" cy="1489159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789447" cy="1489159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16289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 descr="A stone and wood pedestal">
                  <a:extLst>
                    <a:ext uri="{FF2B5EF4-FFF2-40B4-BE49-F238E27FC236}">
                      <a16:creationId xmlns:a16="http://schemas.microsoft.com/office/drawing/2014/main" id="{F0550129-F06E-C059-A2B3-B0105FECB49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72897" y="4162922"/>
                  <a:ext cx="789447" cy="148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5" name="3D Model 14" descr="A stone and wood pedestal">
                  <a:extLst>
                    <a:ext uri="{FF2B5EF4-FFF2-40B4-BE49-F238E27FC236}">
                      <a16:creationId xmlns:a16="http://schemas.microsoft.com/office/drawing/2014/main" id="{E7AE4A06-3D19-E57E-D3B3-C98A8CED9BD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58068296"/>
                    </p:ext>
                  </p:extLst>
                </p:nvPr>
              </p:nvGraphicFramePr>
              <p:xfrm>
                <a:off x="8923695" y="3688938"/>
                <a:ext cx="907020" cy="1710942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907020" cy="1710942"/>
                      </a:xfrm>
                      <a:prstGeom prst="rect">
                        <a:avLst/>
                      </a:prstGeom>
                    </am3d:spPr>
                    <am3d:camera>
                      <am3d:pos x="0" y="0" z="526086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38" d="1000000"/>
                      <am3d:preTrans dx="664206" dy="-11756457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51941" ay="-1300187" az="-653734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187160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5" name="3D Model 14" descr="A stone and wood pedestal">
                  <a:extLst>
                    <a:ext uri="{FF2B5EF4-FFF2-40B4-BE49-F238E27FC236}">
                      <a16:creationId xmlns:a16="http://schemas.microsoft.com/office/drawing/2014/main" id="{E7AE4A06-3D19-E57E-D3B3-C98A8CED9BD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70374" y="4050558"/>
                  <a:ext cx="907020" cy="171094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9E9DF00E-DD44-6DE8-8F8B-2540A0DCF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44"/>
            <a:stretch/>
          </p:blipFill>
          <p:spPr bwMode="auto">
            <a:xfrm>
              <a:off x="8843785" y="2187712"/>
              <a:ext cx="358775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7AD740AD-AE8F-08F9-BFF1-E0C6E72533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r="32763"/>
            <a:stretch/>
          </p:blipFill>
          <p:spPr bwMode="auto">
            <a:xfrm>
              <a:off x="8312080" y="1975464"/>
              <a:ext cx="414526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C96CDFF7-545E-5204-CDAC-3A8D5DEF5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44"/>
            <a:stretch/>
          </p:blipFill>
          <p:spPr bwMode="auto">
            <a:xfrm>
              <a:off x="7879446" y="2095246"/>
              <a:ext cx="358775" cy="7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71FEF33B-9609-CACF-67BB-37D493DAD651}"/>
                </a:ext>
              </a:extLst>
            </p:cNvPr>
            <p:cNvSpPr/>
            <p:nvPr/>
          </p:nvSpPr>
          <p:spPr>
            <a:xfrm>
              <a:off x="9015940" y="3677194"/>
              <a:ext cx="718859" cy="88580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2D9D9CDC-F425-9061-6F74-56CE31BB04C4}"/>
                </a:ext>
              </a:extLst>
            </p:cNvPr>
            <p:cNvSpPr/>
            <p:nvPr/>
          </p:nvSpPr>
          <p:spPr>
            <a:xfrm>
              <a:off x="8278346" y="3801302"/>
              <a:ext cx="448260" cy="76354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1854D016-8AFD-3294-10F5-A45E050FE5AD}"/>
                </a:ext>
              </a:extLst>
            </p:cNvPr>
            <p:cNvSpPr/>
            <p:nvPr/>
          </p:nvSpPr>
          <p:spPr>
            <a:xfrm>
              <a:off x="7531739" y="3928110"/>
              <a:ext cx="426533" cy="45719"/>
            </a:xfrm>
            <a:custGeom>
              <a:avLst/>
              <a:gdLst>
                <a:gd name="connsiteX0" fmla="*/ 0 w 984412"/>
                <a:gd name="connsiteY0" fmla="*/ 38735 h 77469"/>
                <a:gd name="connsiteX1" fmla="*/ 492206 w 984412"/>
                <a:gd name="connsiteY1" fmla="*/ 0 h 77469"/>
                <a:gd name="connsiteX2" fmla="*/ 984412 w 984412"/>
                <a:gd name="connsiteY2" fmla="*/ 38735 h 77469"/>
                <a:gd name="connsiteX3" fmla="*/ 492206 w 984412"/>
                <a:gd name="connsiteY3" fmla="*/ 77470 h 77469"/>
                <a:gd name="connsiteX4" fmla="*/ 0 w 984412"/>
                <a:gd name="connsiteY4" fmla="*/ 38735 h 77469"/>
                <a:gd name="connsiteX0" fmla="*/ 0 w 924087"/>
                <a:gd name="connsiteY0" fmla="*/ 38799 h 77577"/>
                <a:gd name="connsiteX1" fmla="*/ 492206 w 924087"/>
                <a:gd name="connsiteY1" fmla="*/ 64 h 77577"/>
                <a:gd name="connsiteX2" fmla="*/ 924087 w 924087"/>
                <a:gd name="connsiteY2" fmla="*/ 32449 h 77577"/>
                <a:gd name="connsiteX3" fmla="*/ 492206 w 924087"/>
                <a:gd name="connsiteY3" fmla="*/ 77534 h 77577"/>
                <a:gd name="connsiteX4" fmla="*/ 0 w 924087"/>
                <a:gd name="connsiteY4" fmla="*/ 38799 h 77577"/>
                <a:gd name="connsiteX0" fmla="*/ 392 w 924479"/>
                <a:gd name="connsiteY0" fmla="*/ 38799 h 83909"/>
                <a:gd name="connsiteX1" fmla="*/ 492598 w 924479"/>
                <a:gd name="connsiteY1" fmla="*/ 64 h 83909"/>
                <a:gd name="connsiteX2" fmla="*/ 924479 w 924479"/>
                <a:gd name="connsiteY2" fmla="*/ 32449 h 83909"/>
                <a:gd name="connsiteX3" fmla="*/ 575148 w 924479"/>
                <a:gd name="connsiteY3" fmla="*/ 83884 h 83909"/>
                <a:gd name="connsiteX4" fmla="*/ 392 w 924479"/>
                <a:gd name="connsiteY4" fmla="*/ 38799 h 83909"/>
                <a:gd name="connsiteX0" fmla="*/ 554 w 797641"/>
                <a:gd name="connsiteY0" fmla="*/ 35578 h 83843"/>
                <a:gd name="connsiteX1" fmla="*/ 365760 w 797641"/>
                <a:gd name="connsiteY1" fmla="*/ 18 h 83843"/>
                <a:gd name="connsiteX2" fmla="*/ 797641 w 797641"/>
                <a:gd name="connsiteY2" fmla="*/ 32403 h 83843"/>
                <a:gd name="connsiteX3" fmla="*/ 448310 w 797641"/>
                <a:gd name="connsiteY3" fmla="*/ 83838 h 83843"/>
                <a:gd name="connsiteX4" fmla="*/ 554 w 797641"/>
                <a:gd name="connsiteY4" fmla="*/ 35578 h 83843"/>
                <a:gd name="connsiteX0" fmla="*/ 2328 w 799415"/>
                <a:gd name="connsiteY0" fmla="*/ 45094 h 93360"/>
                <a:gd name="connsiteX1" fmla="*/ 297684 w 799415"/>
                <a:gd name="connsiteY1" fmla="*/ 9 h 93360"/>
                <a:gd name="connsiteX2" fmla="*/ 799415 w 799415"/>
                <a:gd name="connsiteY2" fmla="*/ 41919 h 93360"/>
                <a:gd name="connsiteX3" fmla="*/ 450084 w 799415"/>
                <a:gd name="connsiteY3" fmla="*/ 93354 h 93360"/>
                <a:gd name="connsiteX4" fmla="*/ 2328 w 799415"/>
                <a:gd name="connsiteY4" fmla="*/ 45094 h 93360"/>
                <a:gd name="connsiteX0" fmla="*/ 3273 w 727335"/>
                <a:gd name="connsiteY0" fmla="*/ 64512 h 94227"/>
                <a:gd name="connsiteX1" fmla="*/ 225604 w 727335"/>
                <a:gd name="connsiteY1" fmla="*/ 377 h 94227"/>
                <a:gd name="connsiteX2" fmla="*/ 727335 w 727335"/>
                <a:gd name="connsiteY2" fmla="*/ 42287 h 94227"/>
                <a:gd name="connsiteX3" fmla="*/ 378004 w 727335"/>
                <a:gd name="connsiteY3" fmla="*/ 93722 h 94227"/>
                <a:gd name="connsiteX4" fmla="*/ 3273 w 727335"/>
                <a:gd name="connsiteY4" fmla="*/ 64512 h 94227"/>
                <a:gd name="connsiteX0" fmla="*/ 2961 w 628598"/>
                <a:gd name="connsiteY0" fmla="*/ 66491 h 97068"/>
                <a:gd name="connsiteX1" fmla="*/ 225292 w 628598"/>
                <a:gd name="connsiteY1" fmla="*/ 2356 h 97068"/>
                <a:gd name="connsiteX2" fmla="*/ 628598 w 628598"/>
                <a:gd name="connsiteY2" fmla="*/ 25216 h 97068"/>
                <a:gd name="connsiteX3" fmla="*/ 377692 w 628598"/>
                <a:gd name="connsiteY3" fmla="*/ 95701 h 97068"/>
                <a:gd name="connsiteX4" fmla="*/ 2961 w 628598"/>
                <a:gd name="connsiteY4" fmla="*/ 66491 h 97068"/>
                <a:gd name="connsiteX0" fmla="*/ 1745 w 765119"/>
                <a:gd name="connsiteY0" fmla="*/ 44417 h 94559"/>
                <a:gd name="connsiteX1" fmla="*/ 361813 w 765119"/>
                <a:gd name="connsiteY1" fmla="*/ 996 h 94559"/>
                <a:gd name="connsiteX2" fmla="*/ 765119 w 765119"/>
                <a:gd name="connsiteY2" fmla="*/ 23856 h 94559"/>
                <a:gd name="connsiteX3" fmla="*/ 514213 w 765119"/>
                <a:gd name="connsiteY3" fmla="*/ 94341 h 94559"/>
                <a:gd name="connsiteX4" fmla="*/ 1745 w 765119"/>
                <a:gd name="connsiteY4" fmla="*/ 44417 h 94559"/>
                <a:gd name="connsiteX0" fmla="*/ 7679 w 771053"/>
                <a:gd name="connsiteY0" fmla="*/ 72660 h 122831"/>
                <a:gd name="connsiteX1" fmla="*/ 250970 w 771053"/>
                <a:gd name="connsiteY1" fmla="*/ 240 h 122831"/>
                <a:gd name="connsiteX2" fmla="*/ 771053 w 771053"/>
                <a:gd name="connsiteY2" fmla="*/ 52099 h 122831"/>
                <a:gd name="connsiteX3" fmla="*/ 520147 w 771053"/>
                <a:gd name="connsiteY3" fmla="*/ 122584 h 122831"/>
                <a:gd name="connsiteX4" fmla="*/ 7679 w 771053"/>
                <a:gd name="connsiteY4" fmla="*/ 72660 h 122831"/>
                <a:gd name="connsiteX0" fmla="*/ 9015 w 736458"/>
                <a:gd name="connsiteY0" fmla="*/ 89684 h 124219"/>
                <a:gd name="connsiteX1" fmla="*/ 216375 w 736458"/>
                <a:gd name="connsiteY1" fmla="*/ 694 h 124219"/>
                <a:gd name="connsiteX2" fmla="*/ 736458 w 736458"/>
                <a:gd name="connsiteY2" fmla="*/ 52553 h 124219"/>
                <a:gd name="connsiteX3" fmla="*/ 485552 w 736458"/>
                <a:gd name="connsiteY3" fmla="*/ 123038 h 124219"/>
                <a:gd name="connsiteX4" fmla="*/ 9015 w 736458"/>
                <a:gd name="connsiteY4" fmla="*/ 89684 h 124219"/>
                <a:gd name="connsiteX0" fmla="*/ 7327 w 734770"/>
                <a:gd name="connsiteY0" fmla="*/ 73557 h 107980"/>
                <a:gd name="connsiteX1" fmla="*/ 232652 w 734770"/>
                <a:gd name="connsiteY1" fmla="*/ 1138 h 107980"/>
                <a:gd name="connsiteX2" fmla="*/ 734770 w 734770"/>
                <a:gd name="connsiteY2" fmla="*/ 36426 h 107980"/>
                <a:gd name="connsiteX3" fmla="*/ 483864 w 734770"/>
                <a:gd name="connsiteY3" fmla="*/ 106911 h 107980"/>
                <a:gd name="connsiteX4" fmla="*/ 7327 w 734770"/>
                <a:gd name="connsiteY4" fmla="*/ 73557 h 107980"/>
                <a:gd name="connsiteX0" fmla="*/ 5083 w 732526"/>
                <a:gd name="connsiteY0" fmla="*/ 73557 h 96182"/>
                <a:gd name="connsiteX1" fmla="*/ 230408 w 732526"/>
                <a:gd name="connsiteY1" fmla="*/ 1138 h 96182"/>
                <a:gd name="connsiteX2" fmla="*/ 732526 w 732526"/>
                <a:gd name="connsiteY2" fmla="*/ 36426 h 96182"/>
                <a:gd name="connsiteX3" fmla="*/ 430718 w 732526"/>
                <a:gd name="connsiteY3" fmla="*/ 94483 h 96182"/>
                <a:gd name="connsiteX4" fmla="*/ 5083 w 732526"/>
                <a:gd name="connsiteY4" fmla="*/ 73557 h 96182"/>
                <a:gd name="connsiteX0" fmla="*/ 4823 w 675374"/>
                <a:gd name="connsiteY0" fmla="*/ 76368 h 100057"/>
                <a:gd name="connsiteX1" fmla="*/ 230148 w 675374"/>
                <a:gd name="connsiteY1" fmla="*/ 3949 h 100057"/>
                <a:gd name="connsiteX2" fmla="*/ 675375 w 675374"/>
                <a:gd name="connsiteY2" fmla="*/ 22666 h 100057"/>
                <a:gd name="connsiteX3" fmla="*/ 430458 w 675374"/>
                <a:gd name="connsiteY3" fmla="*/ 97294 h 100057"/>
                <a:gd name="connsiteX4" fmla="*/ 4823 w 675374"/>
                <a:gd name="connsiteY4" fmla="*/ 76368 h 100057"/>
                <a:gd name="connsiteX0" fmla="*/ 7389 w 677941"/>
                <a:gd name="connsiteY0" fmla="*/ 76368 h 115577"/>
                <a:gd name="connsiteX1" fmla="*/ 232714 w 677941"/>
                <a:gd name="connsiteY1" fmla="*/ 3949 h 115577"/>
                <a:gd name="connsiteX2" fmla="*/ 677941 w 677941"/>
                <a:gd name="connsiteY2" fmla="*/ 22666 h 115577"/>
                <a:gd name="connsiteX3" fmla="*/ 492910 w 677941"/>
                <a:gd name="connsiteY3" fmla="*/ 113864 h 115577"/>
                <a:gd name="connsiteX4" fmla="*/ 7389 w 677941"/>
                <a:gd name="connsiteY4" fmla="*/ 76368 h 11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41" h="115577">
                  <a:moveTo>
                    <a:pt x="7389" y="76368"/>
                  </a:moveTo>
                  <a:cubicBezTo>
                    <a:pt x="-35977" y="58049"/>
                    <a:pt x="120955" y="12899"/>
                    <a:pt x="232714" y="3949"/>
                  </a:cubicBezTo>
                  <a:cubicBezTo>
                    <a:pt x="344473" y="-5001"/>
                    <a:pt x="677941" y="1273"/>
                    <a:pt x="677941" y="22666"/>
                  </a:cubicBezTo>
                  <a:cubicBezTo>
                    <a:pt x="677941" y="44059"/>
                    <a:pt x="604669" y="104914"/>
                    <a:pt x="492910" y="113864"/>
                  </a:cubicBezTo>
                  <a:cubicBezTo>
                    <a:pt x="381151" y="122814"/>
                    <a:pt x="50755" y="94687"/>
                    <a:pt x="7389" y="763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1579579B-8870-DFBB-8042-245DE2D05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6" r="30781"/>
            <a:stretch/>
          </p:blipFill>
          <p:spPr bwMode="auto">
            <a:xfrm>
              <a:off x="7531739" y="3431606"/>
              <a:ext cx="358712" cy="546921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7F75ADEC-4B01-23B7-E5D0-7F782F44B9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0" r="69329"/>
            <a:stretch/>
          </p:blipFill>
          <p:spPr bwMode="auto">
            <a:xfrm>
              <a:off x="8312081" y="3308622"/>
              <a:ext cx="318340" cy="546921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anseur Vectoriel Gratuit - (9 381 téléchargements gratuits)">
              <a:extLst>
                <a:ext uri="{FF2B5EF4-FFF2-40B4-BE49-F238E27FC236}">
                  <a16:creationId xmlns:a16="http://schemas.microsoft.com/office/drawing/2014/main" id="{C5DFD729-EE4C-265D-08FC-15E062E3C6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000" b="91683" l="6786" r="93214">
                          <a14:foregroundMark x1="17500" y1="43238" x2="17500" y2="43238"/>
                          <a14:foregroundMark x1="6786" y1="46730" x2="6786" y2="46730"/>
                          <a14:foregroundMark x1="53000" y1="8063" x2="53000" y2="8063"/>
                          <a14:foregroundMark x1="48643" y1="91111" x2="48643" y2="91111"/>
                          <a14:foregroundMark x1="58536" y1="91683" x2="58536" y2="91683"/>
                          <a14:foregroundMark x1="85429" y1="36889" x2="85429" y2="36889"/>
                          <a14:foregroundMark x1="93214" y1="62857" x2="93214" y2="628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141" r="1023" b="-22600"/>
            <a:stretch/>
          </p:blipFill>
          <p:spPr bwMode="auto">
            <a:xfrm>
              <a:off x="9208939" y="3207131"/>
              <a:ext cx="290092" cy="670525"/>
            </a:xfrm>
            <a:prstGeom prst="rect">
              <a:avLst/>
            </a:prstGeom>
            <a:noFill/>
            <a:effectLst>
              <a:glow rad="25400">
                <a:srgbClr val="FFFF00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5C1DBAD-0312-F82B-AA30-6C943782001C}"/>
                </a:ext>
              </a:extLst>
            </p:cNvPr>
            <p:cNvSpPr/>
            <p:nvPr/>
          </p:nvSpPr>
          <p:spPr>
            <a:xfrm>
              <a:off x="8705221" y="2207329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FB002B8-0917-BD5C-70A6-E5741E360A32}"/>
                </a:ext>
              </a:extLst>
            </p:cNvPr>
            <p:cNvSpPr/>
            <p:nvPr/>
          </p:nvSpPr>
          <p:spPr>
            <a:xfrm>
              <a:off x="8230014" y="2006930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1B5B85-7DAC-AA8C-3134-B2005A7895FD}"/>
                </a:ext>
              </a:extLst>
            </p:cNvPr>
            <p:cNvSpPr/>
            <p:nvPr/>
          </p:nvSpPr>
          <p:spPr>
            <a:xfrm>
              <a:off x="7793806" y="2122863"/>
              <a:ext cx="648764" cy="648764"/>
            </a:xfrm>
            <a:prstGeom prst="ellipse">
              <a:avLst/>
            </a:prstGeom>
            <a:solidFill>
              <a:srgbClr val="FBE996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66864051-C9D2-3A4A-1BA4-358EB2D88D3C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BBD459B0-5C38-10C1-9D73-B3333660477F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8BD3C57-0AC7-0BE2-B88F-D9C571E630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889126" y="-302331"/>
            <a:ext cx="16551275" cy="175506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3FD4F2F7-7868-0FA4-B882-2F3D3C4F50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5" name="Picture 3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2DF74DE-1228-903A-582B-4F91D3FE54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17876C0-95F5-6DDE-9E97-640D6C4CB51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7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37b2b0a35f450033140b44121fcf104a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1306BD-DF3D-4D9C-A276-2045DF806D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CE284A-01DB-4E44-9E4B-B548886110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E54219-AE04-4D4D-9816-EB08CE42E1DC}">
  <ds:schemaRefs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169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Futura Hv BT</vt:lpstr>
      <vt:lpstr>Futura Lt BT</vt:lpstr>
      <vt:lpstr>Heading Now Trial 55 Medium</vt:lpstr>
      <vt:lpstr>Montserrat Light</vt:lpstr>
      <vt:lpstr>Wingdings 3</vt:lpstr>
      <vt:lpstr>Office Theme</vt:lpstr>
      <vt:lpstr>PUZZLE</vt:lpstr>
      <vt:lpstr>Pilier de Danseuses</vt:lpstr>
      <vt:lpstr>DESCRIPTION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</dc:title>
  <dc:creator>Max FERRIER</dc:creator>
  <cp:lastModifiedBy>Max FERRIER</cp:lastModifiedBy>
  <cp:revision>3</cp:revision>
  <dcterms:created xsi:type="dcterms:W3CDTF">2023-02-20T08:43:35Z</dcterms:created>
  <dcterms:modified xsi:type="dcterms:W3CDTF">2023-02-20T14:05:11Z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